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39600188"/>
  <p:notesSz cx="6858000" cy="9144000"/>
  <p:defaultTextStyle>
    <a:defPPr>
      <a:defRPr lang="pt-BR"/>
    </a:defPPr>
    <a:lvl1pPr marL="0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1pPr>
    <a:lvl2pPr marL="1727987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2pPr>
    <a:lvl3pPr marL="3455975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3pPr>
    <a:lvl4pPr marL="5183962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4pPr>
    <a:lvl5pPr marL="6911950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5pPr>
    <a:lvl6pPr marL="8639937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6pPr>
    <a:lvl7pPr marL="10367924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7pPr>
    <a:lvl8pPr marL="12095912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8pPr>
    <a:lvl9pPr marL="13823899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472">
          <p15:clr>
            <a:srgbClr val="A4A3A4"/>
          </p15:clr>
        </p15:guide>
        <p15:guide id="2" pos="10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2393" autoAdjust="0"/>
  </p:normalViewPr>
  <p:slideViewPr>
    <p:cSldViewPr snapToGrid="0">
      <p:cViewPr varScale="1">
        <p:scale>
          <a:sx n="11" d="100"/>
          <a:sy n="11" d="100"/>
        </p:scale>
        <p:origin x="2670" y="150"/>
      </p:cViewPr>
      <p:guideLst>
        <p:guide orient="horz" pos="12472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6480867"/>
            <a:ext cx="27539395" cy="1378673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0799268"/>
            <a:ext cx="24299466" cy="9560876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064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382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108343"/>
            <a:ext cx="6986096" cy="3355932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108343"/>
            <a:ext cx="20553298" cy="3355932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841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7937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9872559"/>
            <a:ext cx="27944386" cy="16472575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6500971"/>
            <a:ext cx="27944386" cy="8662538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927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0541716"/>
            <a:ext cx="13769697" cy="2512595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0541716"/>
            <a:ext cx="13769697" cy="2512595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330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108352"/>
            <a:ext cx="27944386" cy="765420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9707549"/>
            <a:ext cx="13706415" cy="475752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4465069"/>
            <a:ext cx="13706415" cy="2127593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9707549"/>
            <a:ext cx="13773917" cy="475752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4465069"/>
            <a:ext cx="13773917" cy="2127593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82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823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4097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40012"/>
            <a:ext cx="10449614" cy="9240044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5701703"/>
            <a:ext cx="16402140" cy="28141800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1880056"/>
            <a:ext cx="10449614" cy="22009274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97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40012"/>
            <a:ext cx="10449614" cy="9240044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5701703"/>
            <a:ext cx="16402140" cy="28141800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1880056"/>
            <a:ext cx="10449614" cy="22009274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28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108352"/>
            <a:ext cx="27944386" cy="7654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0541716"/>
            <a:ext cx="27944386" cy="25125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36703516"/>
            <a:ext cx="728984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DD047-B220-41F8-99FA-14F7506348B2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36703516"/>
            <a:ext cx="1093476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36703516"/>
            <a:ext cx="728984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83C73-EF36-4FFC-BEC1-140E0C125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471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C3DE42B-2706-4EE4-54DF-C86826775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2399289" cy="428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852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</TotalTime>
  <Words>0</Words>
  <Application>Microsoft Office PowerPoint</Application>
  <PresentationFormat>Personalizar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marcella nascimento</dc:creator>
  <cp:lastModifiedBy>ciepesquisa uniara</cp:lastModifiedBy>
  <cp:revision>18</cp:revision>
  <dcterms:created xsi:type="dcterms:W3CDTF">2015-08-10T17:06:45Z</dcterms:created>
  <dcterms:modified xsi:type="dcterms:W3CDTF">2026-08-03T12:29:53Z</dcterms:modified>
</cp:coreProperties>
</file>