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960018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2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393" autoAdjust="0"/>
  </p:normalViewPr>
  <p:slideViewPr>
    <p:cSldViewPr snapToGrid="0">
      <p:cViewPr varScale="1">
        <p:scale>
          <a:sx n="18" d="100"/>
          <a:sy n="18" d="100"/>
        </p:scale>
        <p:origin x="5508" y="84"/>
      </p:cViewPr>
      <p:guideLst>
        <p:guide orient="horz" pos="12472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06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82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8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93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9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3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2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2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09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97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28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D047-B220-41F8-99FA-14F7506348B2}" type="datetimeFigureOut">
              <a:rPr lang="pt-BR" smtClean="0"/>
              <a:t>30/07/2025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7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0D41349F-F61D-10DE-E73D-EFABB5547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2128634" cy="424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85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marcella nascimento</dc:creator>
  <cp:lastModifiedBy>Publiara</cp:lastModifiedBy>
  <cp:revision>16</cp:revision>
  <dcterms:created xsi:type="dcterms:W3CDTF">2015-08-10T17:06:45Z</dcterms:created>
  <dcterms:modified xsi:type="dcterms:W3CDTF">2025-07-30T12:38:43Z</dcterms:modified>
</cp:coreProperties>
</file>